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Sheet1!$A$2:$A$12</c:f>
              <c:strCache>
                <c:ptCount val="6"/>
                <c:pt idx="1">
                  <c:v>Do you own a cell phone?</c:v>
                </c:pt>
                <c:pt idx="2">
                  <c:v>How often do you use your phone?</c:v>
                </c:pt>
                <c:pt idx="3">
                  <c:v>Do you turn your phone off in a day?</c:v>
                </c:pt>
                <c:pt idx="4">
                  <c:v>Do you take your phone with you everywhere?</c:v>
                </c:pt>
                <c:pt idx="5">
                  <c:v>When your with friends do you use your phone?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Sheet1!$A$2:$A$12</c:f>
              <c:strCache>
                <c:ptCount val="6"/>
                <c:pt idx="1">
                  <c:v>Do you own a cell phone?</c:v>
                </c:pt>
                <c:pt idx="2">
                  <c:v>How often do you use your phone?</c:v>
                </c:pt>
                <c:pt idx="3">
                  <c:v>Do you turn your phone off in a day?</c:v>
                </c:pt>
                <c:pt idx="4">
                  <c:v>Do you take your phone with you everywhere?</c:v>
                </c:pt>
                <c:pt idx="5">
                  <c:v>When your with friends do you use your phone?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Sheet1!$A$2:$A$12</c:f>
              <c:strCache>
                <c:ptCount val="6"/>
                <c:pt idx="1">
                  <c:v>Do you own a cell phone?</c:v>
                </c:pt>
                <c:pt idx="2">
                  <c:v>How often do you use your phone?</c:v>
                </c:pt>
                <c:pt idx="3">
                  <c:v>Do you turn your phone off in a day?</c:v>
                </c:pt>
                <c:pt idx="4">
                  <c:v>Do you take your phone with you everywhere?</c:v>
                </c:pt>
                <c:pt idx="5">
                  <c:v>When your with friends do you use your phone?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0</c:v>
                </c:pt>
                <c:pt idx="2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cat>
            <c:strRef>
              <c:f>Sheet1!$A$2:$A$12</c:f>
              <c:strCache>
                <c:ptCount val="6"/>
                <c:pt idx="1">
                  <c:v>Do you own a cell phone?</c:v>
                </c:pt>
                <c:pt idx="2">
                  <c:v>How often do you use your phone?</c:v>
                </c:pt>
                <c:pt idx="3">
                  <c:v>Do you turn your phone off in a day?</c:v>
                </c:pt>
                <c:pt idx="4">
                  <c:v>Do you take your phone with you everywhere?</c:v>
                </c:pt>
                <c:pt idx="5">
                  <c:v>When your with friends do you use your phone?</c:v>
                </c:pt>
              </c:strCache>
            </c:strRef>
          </c:cat>
          <c:val>
            <c:numRef>
              <c:f>Sheet1!$E$2:$E$12</c:f>
              <c:numCache>
                <c:formatCode>General</c:formatCode>
                <c:ptCount val="11"/>
                <c:pt idx="0">
                  <c:v>0</c:v>
                </c:pt>
                <c:pt idx="2">
                  <c:v>1</c:v>
                </c:pt>
              </c:numCache>
            </c:numRef>
          </c:val>
        </c:ser>
        <c:axId val="47476736"/>
        <c:axId val="47478272"/>
      </c:barChart>
      <c:catAx>
        <c:axId val="47476736"/>
        <c:scaling>
          <c:orientation val="minMax"/>
        </c:scaling>
        <c:axPos val="b"/>
        <c:tickLblPos val="nextTo"/>
        <c:crossAx val="47478272"/>
        <c:crosses val="autoZero"/>
        <c:auto val="1"/>
        <c:lblAlgn val="ctr"/>
        <c:lblOffset val="100"/>
      </c:catAx>
      <c:valAx>
        <c:axId val="47478272"/>
        <c:scaling>
          <c:orientation val="minMax"/>
        </c:scaling>
        <c:axPos val="l"/>
        <c:majorGridlines/>
        <c:numFmt formatCode="General" sourceLinked="1"/>
        <c:tickLblPos val="nextTo"/>
        <c:crossAx val="474767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3ADE0-2FAB-48F6-83D1-C21716DBD028}" type="datetimeFigureOut">
              <a:rPr lang="en-US" smtClean="0"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5A77-F153-4B22-BE95-76226E00C3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phone addiction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 </a:t>
            </a:r>
            <a:r>
              <a:rPr lang="en-US" dirty="0" err="1" smtClean="0"/>
              <a:t>olvier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addict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Out </a:t>
            </a:r>
            <a:r>
              <a:rPr lang="en-US" dirty="0"/>
              <a:t>of 5 students all of them owned a </a:t>
            </a:r>
            <a:r>
              <a:rPr lang="en-US" dirty="0" smtClean="0"/>
              <a:t>phone. Out </a:t>
            </a:r>
            <a:r>
              <a:rPr lang="en-US" dirty="0"/>
              <a:t>of those students 4 spent less the 1 hour on the cell. Out of those 5, 4 of them do turn it off in a day. Out of those 5, 4 of them take it with them everywhere they go. Out of those 5, 4 of them use it while hanging out with their friends.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 think that only asking five questions to five different students is not a very productive way of </a:t>
            </a:r>
            <a:r>
              <a:rPr lang="en-US" dirty="0" smtClean="0"/>
              <a:t>surveying </a:t>
            </a:r>
            <a:r>
              <a:rPr lang="en-US" dirty="0"/>
              <a:t>a large rang of people or producing information that could tell if youth today is addicted  to cell phones in general. But by judging from the information provided I say that these 5 kids are addicted to their phones and or other </a:t>
            </a:r>
            <a:r>
              <a:rPr lang="en-US" dirty="0" smtClean="0"/>
              <a:t>electronics. </a:t>
            </a:r>
            <a:endParaRPr lang="en-US" dirty="0"/>
          </a:p>
          <a:p>
            <a:r>
              <a:rPr lang="en-US" dirty="0"/>
              <a:t>Reason why I state my </a:t>
            </a:r>
            <a:r>
              <a:rPr lang="en-US" dirty="0" smtClean="0"/>
              <a:t>option </a:t>
            </a:r>
            <a:r>
              <a:rPr lang="en-US" dirty="0"/>
              <a:t>this way is because out of 5 all of them own a phone. Out of 5, 4 </a:t>
            </a:r>
            <a:r>
              <a:rPr lang="en-US" dirty="0" smtClean="0"/>
              <a:t>of </a:t>
            </a:r>
            <a:r>
              <a:rPr lang="en-US" dirty="0"/>
              <a:t>them will take their phones every where with them, use it while with friends, will not turn it of in a day. Even though they only use it less then an hour a day they should not use it unless they have to even though it is meant to be used to communicate with people.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Cell phone addiction</vt:lpstr>
      <vt:lpstr>Cell phone addict chart</vt:lpstr>
      <vt:lpstr>summary</vt:lpstr>
      <vt:lpstr>Conclusion</vt:lpstr>
    </vt:vector>
  </TitlesOfParts>
  <Company>FFSD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phone addiction</dc:title>
  <dc:creator>Computer Tech</dc:creator>
  <cp:lastModifiedBy>Computer Tech</cp:lastModifiedBy>
  <cp:revision>1</cp:revision>
  <dcterms:created xsi:type="dcterms:W3CDTF">2011-05-30T19:59:51Z</dcterms:created>
  <dcterms:modified xsi:type="dcterms:W3CDTF">2011-05-30T20:03:48Z</dcterms:modified>
</cp:coreProperties>
</file>